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66" r:id="rId6"/>
    <p:sldId id="267" r:id="rId7"/>
    <p:sldId id="263" r:id="rId8"/>
    <p:sldId id="271" r:id="rId9"/>
    <p:sldId id="272" r:id="rId10"/>
    <p:sldId id="273" r:id="rId11"/>
    <p:sldId id="282" r:id="rId12"/>
    <p:sldId id="274" r:id="rId13"/>
    <p:sldId id="277" r:id="rId14"/>
    <p:sldId id="278" r:id="rId15"/>
    <p:sldId id="279" r:id="rId16"/>
    <p:sldId id="280" r:id="rId17"/>
    <p:sldId id="281" r:id="rId18"/>
    <p:sldId id="283" r:id="rId19"/>
    <p:sldId id="284" r:id="rId20"/>
    <p:sldId id="285" r:id="rId21"/>
    <p:sldId id="286" r:id="rId22"/>
    <p:sldId id="287" r:id="rId23"/>
    <p:sldId id="288" r:id="rId24"/>
    <p:sldId id="289"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varScale="1">
        <p:scale>
          <a:sx n="67" d="100"/>
          <a:sy n="67" d="100"/>
        </p:scale>
        <p:origin x="644" y="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5/9/2023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5/9/2023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lstStyle/>
          <a:p>
            <a:r>
              <a:rPr lang="en-US" dirty="0"/>
              <a:t>My Angular Project</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Raga Ranjini R</a:t>
            </a:r>
          </a:p>
          <a:p>
            <a:r>
              <a:rPr lang="en-US" dirty="0"/>
              <a:t>19001198</a:t>
            </a:r>
          </a:p>
        </p:txBody>
      </p:sp>
      <p:pic>
        <p:nvPicPr>
          <p:cNvPr id="5" name="Picture Placeholder 4" descr="A picture containing mountain, sky, outdoor, nature, sunrise ">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EF20-B9A9-975F-F1D0-B59B5A0CFCD1}"/>
              </a:ext>
            </a:extLst>
          </p:cNvPr>
          <p:cNvSpPr>
            <a:spLocks noGrp="1"/>
          </p:cNvSpPr>
          <p:nvPr>
            <p:ph type="title"/>
          </p:nvPr>
        </p:nvSpPr>
        <p:spPr>
          <a:xfrm>
            <a:off x="1605280" y="279878"/>
            <a:ext cx="9406372" cy="803380"/>
          </a:xfrm>
        </p:spPr>
        <p:txBody>
          <a:bodyPr>
            <a:normAutofit fontScale="90000"/>
          </a:bodyPr>
          <a:lstStyle/>
          <a:p>
            <a:r>
              <a:rPr lang="en-US" dirty="0"/>
              <a:t>Notifications – Tab1- New Releases</a:t>
            </a:r>
            <a:endParaRPr lang="en-IN" dirty="0"/>
          </a:p>
        </p:txBody>
      </p:sp>
      <p:sp>
        <p:nvSpPr>
          <p:cNvPr id="9" name="Footer Placeholder 8">
            <a:extLst>
              <a:ext uri="{FF2B5EF4-FFF2-40B4-BE49-F238E27FC236}">
                <a16:creationId xmlns:a16="http://schemas.microsoft.com/office/drawing/2014/main" id="{157809C2-9363-A196-533C-A596A572449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DA02296D-5820-9311-1B19-6C00525ECB23}"/>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31F22C59-E84D-FB2D-BDE9-155B20E5DF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descr="A screenshot of a computer&#10;&#10;Description automatically generated">
            <a:extLst>
              <a:ext uri="{FF2B5EF4-FFF2-40B4-BE49-F238E27FC236}">
                <a16:creationId xmlns:a16="http://schemas.microsoft.com/office/drawing/2014/main" id="{B6D70DC9-4DEC-A239-82CD-7435A6306FFB}"/>
              </a:ext>
            </a:extLst>
          </p:cNvPr>
          <p:cNvPicPr>
            <a:picLocks noChangeAspect="1"/>
          </p:cNvPicPr>
          <p:nvPr/>
        </p:nvPicPr>
        <p:blipFill>
          <a:blip r:embed="rId2"/>
          <a:stretch>
            <a:fillRect/>
          </a:stretch>
        </p:blipFill>
        <p:spPr>
          <a:xfrm>
            <a:off x="1761631" y="1422400"/>
            <a:ext cx="8668738" cy="4876165"/>
          </a:xfrm>
          <a:prstGeom prst="rect">
            <a:avLst/>
          </a:prstGeom>
        </p:spPr>
      </p:pic>
    </p:spTree>
    <p:extLst>
      <p:ext uri="{BB962C8B-B14F-4D97-AF65-F5344CB8AC3E}">
        <p14:creationId xmlns:p14="http://schemas.microsoft.com/office/powerpoint/2010/main" val="443279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EB99-6638-2F80-F4D0-F93FF204B390}"/>
              </a:ext>
            </a:extLst>
          </p:cNvPr>
          <p:cNvSpPr>
            <a:spLocks noGrp="1"/>
          </p:cNvSpPr>
          <p:nvPr>
            <p:ph type="title"/>
          </p:nvPr>
        </p:nvSpPr>
        <p:spPr>
          <a:xfrm>
            <a:off x="914400" y="255108"/>
            <a:ext cx="9406372" cy="803380"/>
          </a:xfrm>
        </p:spPr>
        <p:txBody>
          <a:bodyPr>
            <a:normAutofit fontScale="90000"/>
          </a:bodyPr>
          <a:lstStyle/>
          <a:p>
            <a:r>
              <a:rPr lang="en-US" dirty="0"/>
              <a:t>Notifications- Tab2- Chat Bot</a:t>
            </a:r>
            <a:endParaRPr lang="en-IN" dirty="0"/>
          </a:p>
        </p:txBody>
      </p:sp>
      <p:sp>
        <p:nvSpPr>
          <p:cNvPr id="9" name="Footer Placeholder 8">
            <a:extLst>
              <a:ext uri="{FF2B5EF4-FFF2-40B4-BE49-F238E27FC236}">
                <a16:creationId xmlns:a16="http://schemas.microsoft.com/office/drawing/2014/main" id="{66BFAD5D-7866-ED53-55A6-298E88BB8EB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877287AC-FDB4-42E1-38F1-0ED405023632}"/>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2648AB96-F557-3735-B3B7-DB2E9C3FE3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descr="A screenshot of a computer&#10;&#10;Description automatically generated">
            <a:extLst>
              <a:ext uri="{FF2B5EF4-FFF2-40B4-BE49-F238E27FC236}">
                <a16:creationId xmlns:a16="http://schemas.microsoft.com/office/drawing/2014/main" id="{B832E244-8EEE-A93C-6216-F0B2AC49D293}"/>
              </a:ext>
            </a:extLst>
          </p:cNvPr>
          <p:cNvPicPr>
            <a:picLocks noChangeAspect="1"/>
          </p:cNvPicPr>
          <p:nvPr/>
        </p:nvPicPr>
        <p:blipFill>
          <a:blip r:embed="rId2"/>
          <a:stretch>
            <a:fillRect/>
          </a:stretch>
        </p:blipFill>
        <p:spPr>
          <a:xfrm>
            <a:off x="1530208" y="1217294"/>
            <a:ext cx="9131584" cy="5136516"/>
          </a:xfrm>
          <a:prstGeom prst="rect">
            <a:avLst/>
          </a:prstGeom>
        </p:spPr>
      </p:pic>
    </p:spTree>
    <p:extLst>
      <p:ext uri="{BB962C8B-B14F-4D97-AF65-F5344CB8AC3E}">
        <p14:creationId xmlns:p14="http://schemas.microsoft.com/office/powerpoint/2010/main" val="1831531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EB99-6638-2F80-F4D0-F93FF204B390}"/>
              </a:ext>
            </a:extLst>
          </p:cNvPr>
          <p:cNvSpPr>
            <a:spLocks noGrp="1"/>
          </p:cNvSpPr>
          <p:nvPr>
            <p:ph type="title"/>
          </p:nvPr>
        </p:nvSpPr>
        <p:spPr>
          <a:xfrm>
            <a:off x="1879600" y="265268"/>
            <a:ext cx="9406372" cy="803380"/>
          </a:xfrm>
        </p:spPr>
        <p:txBody>
          <a:bodyPr>
            <a:normAutofit fontScale="90000"/>
          </a:bodyPr>
          <a:lstStyle/>
          <a:p>
            <a:r>
              <a:rPr lang="en-US" dirty="0"/>
              <a:t>Theme Change</a:t>
            </a:r>
            <a:endParaRPr lang="en-IN" dirty="0"/>
          </a:p>
        </p:txBody>
      </p:sp>
      <p:sp>
        <p:nvSpPr>
          <p:cNvPr id="9" name="Footer Placeholder 8">
            <a:extLst>
              <a:ext uri="{FF2B5EF4-FFF2-40B4-BE49-F238E27FC236}">
                <a16:creationId xmlns:a16="http://schemas.microsoft.com/office/drawing/2014/main" id="{66BFAD5D-7866-ED53-55A6-298E88BB8EB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877287AC-FDB4-42E1-38F1-0ED405023632}"/>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2648AB96-F557-3735-B3B7-DB2E9C3FE3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a:extLst>
              <a:ext uri="{FF2B5EF4-FFF2-40B4-BE49-F238E27FC236}">
                <a16:creationId xmlns:a16="http://schemas.microsoft.com/office/drawing/2014/main" id="{B832E244-8EEE-A93C-6216-F0B2AC49D293}"/>
              </a:ext>
            </a:extLst>
          </p:cNvPr>
          <p:cNvPicPr>
            <a:picLocks noChangeAspect="1"/>
          </p:cNvPicPr>
          <p:nvPr/>
        </p:nvPicPr>
        <p:blipFill>
          <a:blip r:embed="rId2"/>
          <a:srcRect/>
          <a:stretch/>
        </p:blipFill>
        <p:spPr>
          <a:xfrm>
            <a:off x="341488" y="1430654"/>
            <a:ext cx="5458180" cy="307022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BCBCD84-C349-DD78-D713-F724180EFC41}"/>
              </a:ext>
            </a:extLst>
          </p:cNvPr>
          <p:cNvPicPr>
            <a:picLocks noChangeAspect="1"/>
          </p:cNvPicPr>
          <p:nvPr/>
        </p:nvPicPr>
        <p:blipFill>
          <a:blip r:embed="rId3"/>
          <a:stretch>
            <a:fillRect/>
          </a:stretch>
        </p:blipFill>
        <p:spPr>
          <a:xfrm>
            <a:off x="6096000" y="3429000"/>
            <a:ext cx="5648960" cy="3177540"/>
          </a:xfrm>
          <a:prstGeom prst="rect">
            <a:avLst/>
          </a:prstGeom>
        </p:spPr>
      </p:pic>
    </p:spTree>
    <p:extLst>
      <p:ext uri="{BB962C8B-B14F-4D97-AF65-F5344CB8AC3E}">
        <p14:creationId xmlns:p14="http://schemas.microsoft.com/office/powerpoint/2010/main" val="297203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6E57-85B3-E32E-9156-382C4C683332}"/>
              </a:ext>
            </a:extLst>
          </p:cNvPr>
          <p:cNvSpPr>
            <a:spLocks noGrp="1"/>
          </p:cNvSpPr>
          <p:nvPr>
            <p:ph type="title"/>
          </p:nvPr>
        </p:nvSpPr>
        <p:spPr/>
        <p:txBody>
          <a:bodyPr>
            <a:normAutofit fontScale="90000"/>
          </a:bodyPr>
          <a:lstStyle/>
          <a:p>
            <a:r>
              <a:rPr lang="en-US" dirty="0"/>
              <a:t>Admin Home Page</a:t>
            </a:r>
            <a:endParaRPr lang="en-IN" dirty="0"/>
          </a:p>
        </p:txBody>
      </p:sp>
      <p:sp>
        <p:nvSpPr>
          <p:cNvPr id="9" name="Footer Placeholder 8">
            <a:extLst>
              <a:ext uri="{FF2B5EF4-FFF2-40B4-BE49-F238E27FC236}">
                <a16:creationId xmlns:a16="http://schemas.microsoft.com/office/drawing/2014/main" id="{87687E0E-EFEA-445D-55C5-025C4DBD18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084BBF29-3563-883F-48E8-B3E149888E8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1F25E29E-6151-80CF-404B-A20DFC7711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descr="A screenshot of a computer&#10;&#10;Description automatically generated">
            <a:extLst>
              <a:ext uri="{FF2B5EF4-FFF2-40B4-BE49-F238E27FC236}">
                <a16:creationId xmlns:a16="http://schemas.microsoft.com/office/drawing/2014/main" id="{7CA7B46F-95E1-3729-6BC3-7B2F7D19D92D}"/>
              </a:ext>
            </a:extLst>
          </p:cNvPr>
          <p:cNvPicPr>
            <a:picLocks noChangeAspect="1"/>
          </p:cNvPicPr>
          <p:nvPr/>
        </p:nvPicPr>
        <p:blipFill>
          <a:blip r:embed="rId2"/>
          <a:stretch>
            <a:fillRect/>
          </a:stretch>
        </p:blipFill>
        <p:spPr>
          <a:xfrm>
            <a:off x="1442720" y="1302702"/>
            <a:ext cx="9306560" cy="5234940"/>
          </a:xfrm>
          <a:prstGeom prst="rect">
            <a:avLst/>
          </a:prstGeom>
        </p:spPr>
      </p:pic>
    </p:spTree>
    <p:extLst>
      <p:ext uri="{BB962C8B-B14F-4D97-AF65-F5344CB8AC3E}">
        <p14:creationId xmlns:p14="http://schemas.microsoft.com/office/powerpoint/2010/main" val="411199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6E57-85B3-E32E-9156-382C4C683332}"/>
              </a:ext>
            </a:extLst>
          </p:cNvPr>
          <p:cNvSpPr>
            <a:spLocks noGrp="1"/>
          </p:cNvSpPr>
          <p:nvPr>
            <p:ph type="title"/>
          </p:nvPr>
        </p:nvSpPr>
        <p:spPr>
          <a:xfrm>
            <a:off x="201168" y="183988"/>
            <a:ext cx="11084804" cy="803380"/>
          </a:xfrm>
        </p:spPr>
        <p:txBody>
          <a:bodyPr>
            <a:normAutofit fontScale="90000"/>
          </a:bodyPr>
          <a:lstStyle/>
          <a:p>
            <a:r>
              <a:rPr lang="en-US" dirty="0"/>
              <a:t>Admin Dramas Page- </a:t>
            </a:r>
            <a:r>
              <a:rPr lang="en-US" dirty="0" err="1"/>
              <a:t>view,edit,delete</a:t>
            </a:r>
            <a:endParaRPr lang="en-IN" dirty="0"/>
          </a:p>
        </p:txBody>
      </p:sp>
      <p:sp>
        <p:nvSpPr>
          <p:cNvPr id="9" name="Footer Placeholder 8">
            <a:extLst>
              <a:ext uri="{FF2B5EF4-FFF2-40B4-BE49-F238E27FC236}">
                <a16:creationId xmlns:a16="http://schemas.microsoft.com/office/drawing/2014/main" id="{87687E0E-EFEA-445D-55C5-025C4DBD18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084BBF29-3563-883F-48E8-B3E149888E8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1F25E29E-6151-80CF-404B-A20DFC7711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a:extLst>
              <a:ext uri="{FF2B5EF4-FFF2-40B4-BE49-F238E27FC236}">
                <a16:creationId xmlns:a16="http://schemas.microsoft.com/office/drawing/2014/main" id="{7CA7B46F-95E1-3729-6BC3-7B2F7D19D92D}"/>
              </a:ext>
            </a:extLst>
          </p:cNvPr>
          <p:cNvPicPr>
            <a:picLocks noChangeAspect="1"/>
          </p:cNvPicPr>
          <p:nvPr/>
        </p:nvPicPr>
        <p:blipFill>
          <a:blip r:embed="rId2"/>
          <a:srcRect/>
          <a:stretch/>
        </p:blipFill>
        <p:spPr>
          <a:xfrm>
            <a:off x="1442720" y="1302702"/>
            <a:ext cx="9306560" cy="5234940"/>
          </a:xfrm>
          <a:prstGeom prst="rect">
            <a:avLst/>
          </a:prstGeom>
        </p:spPr>
      </p:pic>
    </p:spTree>
    <p:extLst>
      <p:ext uri="{BB962C8B-B14F-4D97-AF65-F5344CB8AC3E}">
        <p14:creationId xmlns:p14="http://schemas.microsoft.com/office/powerpoint/2010/main" val="3073128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6E57-85B3-E32E-9156-382C4C683332}"/>
              </a:ext>
            </a:extLst>
          </p:cNvPr>
          <p:cNvSpPr>
            <a:spLocks noGrp="1"/>
          </p:cNvSpPr>
          <p:nvPr>
            <p:ph type="title"/>
          </p:nvPr>
        </p:nvSpPr>
        <p:spPr>
          <a:xfrm>
            <a:off x="201168" y="183988"/>
            <a:ext cx="11084804" cy="803380"/>
          </a:xfrm>
        </p:spPr>
        <p:txBody>
          <a:bodyPr>
            <a:normAutofit fontScale="90000"/>
          </a:bodyPr>
          <a:lstStyle/>
          <a:p>
            <a:r>
              <a:rPr lang="en-US" dirty="0"/>
              <a:t>Admin Dramas Page- edit  form</a:t>
            </a:r>
            <a:endParaRPr lang="en-IN" dirty="0"/>
          </a:p>
        </p:txBody>
      </p:sp>
      <p:sp>
        <p:nvSpPr>
          <p:cNvPr id="9" name="Footer Placeholder 8">
            <a:extLst>
              <a:ext uri="{FF2B5EF4-FFF2-40B4-BE49-F238E27FC236}">
                <a16:creationId xmlns:a16="http://schemas.microsoft.com/office/drawing/2014/main" id="{87687E0E-EFEA-445D-55C5-025C4DBD18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084BBF29-3563-883F-48E8-B3E149888E8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1F25E29E-6151-80CF-404B-A20DFC7711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a:extLst>
              <a:ext uri="{FF2B5EF4-FFF2-40B4-BE49-F238E27FC236}">
                <a16:creationId xmlns:a16="http://schemas.microsoft.com/office/drawing/2014/main" id="{7CA7B46F-95E1-3729-6BC3-7B2F7D19D92D}"/>
              </a:ext>
            </a:extLst>
          </p:cNvPr>
          <p:cNvPicPr>
            <a:picLocks noChangeAspect="1"/>
          </p:cNvPicPr>
          <p:nvPr/>
        </p:nvPicPr>
        <p:blipFill>
          <a:blip r:embed="rId2"/>
          <a:srcRect/>
          <a:stretch/>
        </p:blipFill>
        <p:spPr>
          <a:xfrm>
            <a:off x="1442720" y="1302702"/>
            <a:ext cx="9306560" cy="5234940"/>
          </a:xfrm>
          <a:prstGeom prst="rect">
            <a:avLst/>
          </a:prstGeom>
        </p:spPr>
      </p:pic>
    </p:spTree>
    <p:extLst>
      <p:ext uri="{BB962C8B-B14F-4D97-AF65-F5344CB8AC3E}">
        <p14:creationId xmlns:p14="http://schemas.microsoft.com/office/powerpoint/2010/main" val="175077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6E57-85B3-E32E-9156-382C4C683332}"/>
              </a:ext>
            </a:extLst>
          </p:cNvPr>
          <p:cNvSpPr>
            <a:spLocks noGrp="1"/>
          </p:cNvSpPr>
          <p:nvPr>
            <p:ph type="title"/>
          </p:nvPr>
        </p:nvSpPr>
        <p:spPr>
          <a:xfrm>
            <a:off x="201168" y="183988"/>
            <a:ext cx="11084804" cy="803380"/>
          </a:xfrm>
        </p:spPr>
        <p:txBody>
          <a:bodyPr>
            <a:normAutofit fontScale="90000"/>
          </a:bodyPr>
          <a:lstStyle/>
          <a:p>
            <a:r>
              <a:rPr lang="en-US" dirty="0"/>
              <a:t>Admin Dramas Page- delete</a:t>
            </a:r>
            <a:endParaRPr lang="en-IN" dirty="0"/>
          </a:p>
        </p:txBody>
      </p:sp>
      <p:sp>
        <p:nvSpPr>
          <p:cNvPr id="9" name="Footer Placeholder 8">
            <a:extLst>
              <a:ext uri="{FF2B5EF4-FFF2-40B4-BE49-F238E27FC236}">
                <a16:creationId xmlns:a16="http://schemas.microsoft.com/office/drawing/2014/main" id="{87687E0E-EFEA-445D-55C5-025C4DBD18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084BBF29-3563-883F-48E8-B3E149888E8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1F25E29E-6151-80CF-404B-A20DFC7711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a:extLst>
              <a:ext uri="{FF2B5EF4-FFF2-40B4-BE49-F238E27FC236}">
                <a16:creationId xmlns:a16="http://schemas.microsoft.com/office/drawing/2014/main" id="{7CA7B46F-95E1-3729-6BC3-7B2F7D19D92D}"/>
              </a:ext>
            </a:extLst>
          </p:cNvPr>
          <p:cNvPicPr>
            <a:picLocks noChangeAspect="1"/>
          </p:cNvPicPr>
          <p:nvPr/>
        </p:nvPicPr>
        <p:blipFill>
          <a:blip r:embed="rId2"/>
          <a:srcRect/>
          <a:stretch/>
        </p:blipFill>
        <p:spPr>
          <a:xfrm>
            <a:off x="1442720" y="1302702"/>
            <a:ext cx="9306560" cy="5234940"/>
          </a:xfrm>
          <a:prstGeom prst="rect">
            <a:avLst/>
          </a:prstGeom>
        </p:spPr>
      </p:pic>
    </p:spTree>
    <p:extLst>
      <p:ext uri="{BB962C8B-B14F-4D97-AF65-F5344CB8AC3E}">
        <p14:creationId xmlns:p14="http://schemas.microsoft.com/office/powerpoint/2010/main" val="415223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6E57-85B3-E32E-9156-382C4C683332}"/>
              </a:ext>
            </a:extLst>
          </p:cNvPr>
          <p:cNvSpPr>
            <a:spLocks noGrp="1"/>
          </p:cNvSpPr>
          <p:nvPr>
            <p:ph type="title"/>
          </p:nvPr>
        </p:nvSpPr>
        <p:spPr>
          <a:xfrm>
            <a:off x="201168" y="183988"/>
            <a:ext cx="11084804" cy="803380"/>
          </a:xfrm>
        </p:spPr>
        <p:txBody>
          <a:bodyPr>
            <a:normAutofit fontScale="90000"/>
          </a:bodyPr>
          <a:lstStyle/>
          <a:p>
            <a:r>
              <a:rPr lang="en-US" dirty="0"/>
              <a:t>Admin side – Latest Buzz</a:t>
            </a:r>
            <a:endParaRPr lang="en-IN" dirty="0"/>
          </a:p>
        </p:txBody>
      </p:sp>
      <p:sp>
        <p:nvSpPr>
          <p:cNvPr id="9" name="Footer Placeholder 8">
            <a:extLst>
              <a:ext uri="{FF2B5EF4-FFF2-40B4-BE49-F238E27FC236}">
                <a16:creationId xmlns:a16="http://schemas.microsoft.com/office/drawing/2014/main" id="{87687E0E-EFEA-445D-55C5-025C4DBD18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084BBF29-3563-883F-48E8-B3E149888E8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1F25E29E-6151-80CF-404B-A20DFC7711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a:extLst>
              <a:ext uri="{FF2B5EF4-FFF2-40B4-BE49-F238E27FC236}">
                <a16:creationId xmlns:a16="http://schemas.microsoft.com/office/drawing/2014/main" id="{7CA7B46F-95E1-3729-6BC3-7B2F7D19D92D}"/>
              </a:ext>
            </a:extLst>
          </p:cNvPr>
          <p:cNvPicPr>
            <a:picLocks noChangeAspect="1"/>
          </p:cNvPicPr>
          <p:nvPr/>
        </p:nvPicPr>
        <p:blipFill>
          <a:blip r:embed="rId2"/>
          <a:srcRect/>
          <a:stretch/>
        </p:blipFill>
        <p:spPr>
          <a:xfrm>
            <a:off x="1442720" y="1302702"/>
            <a:ext cx="9306560" cy="5234940"/>
          </a:xfrm>
          <a:prstGeom prst="rect">
            <a:avLst/>
          </a:prstGeom>
        </p:spPr>
      </p:pic>
    </p:spTree>
    <p:extLst>
      <p:ext uri="{BB962C8B-B14F-4D97-AF65-F5344CB8AC3E}">
        <p14:creationId xmlns:p14="http://schemas.microsoft.com/office/powerpoint/2010/main" val="2193160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6E57-85B3-E32E-9156-382C4C683332}"/>
              </a:ext>
            </a:extLst>
          </p:cNvPr>
          <p:cNvSpPr>
            <a:spLocks noGrp="1"/>
          </p:cNvSpPr>
          <p:nvPr>
            <p:ph type="title"/>
          </p:nvPr>
        </p:nvSpPr>
        <p:spPr>
          <a:xfrm>
            <a:off x="814588" y="249767"/>
            <a:ext cx="9934692" cy="803380"/>
          </a:xfrm>
        </p:spPr>
        <p:txBody>
          <a:bodyPr>
            <a:normAutofit fontScale="90000"/>
          </a:bodyPr>
          <a:lstStyle/>
          <a:p>
            <a:r>
              <a:rPr lang="en-US" dirty="0"/>
              <a:t>Admin side – Add new Drama/Buzz</a:t>
            </a:r>
            <a:endParaRPr lang="en-IN" dirty="0"/>
          </a:p>
        </p:txBody>
      </p:sp>
      <p:sp>
        <p:nvSpPr>
          <p:cNvPr id="9" name="Footer Placeholder 8">
            <a:extLst>
              <a:ext uri="{FF2B5EF4-FFF2-40B4-BE49-F238E27FC236}">
                <a16:creationId xmlns:a16="http://schemas.microsoft.com/office/drawing/2014/main" id="{87687E0E-EFEA-445D-55C5-025C4DBD18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084BBF29-3563-883F-48E8-B3E149888E8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1F25E29E-6151-80CF-404B-A20DFC7711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a:extLst>
              <a:ext uri="{FF2B5EF4-FFF2-40B4-BE49-F238E27FC236}">
                <a16:creationId xmlns:a16="http://schemas.microsoft.com/office/drawing/2014/main" id="{7CA7B46F-95E1-3729-6BC3-7B2F7D19D92D}"/>
              </a:ext>
            </a:extLst>
          </p:cNvPr>
          <p:cNvPicPr>
            <a:picLocks noChangeAspect="1"/>
          </p:cNvPicPr>
          <p:nvPr/>
        </p:nvPicPr>
        <p:blipFill>
          <a:blip r:embed="rId2"/>
          <a:srcRect/>
          <a:stretch/>
        </p:blipFill>
        <p:spPr>
          <a:xfrm>
            <a:off x="1442720" y="1302702"/>
            <a:ext cx="9306560" cy="5234940"/>
          </a:xfrm>
          <a:prstGeom prst="rect">
            <a:avLst/>
          </a:prstGeom>
        </p:spPr>
      </p:pic>
    </p:spTree>
    <p:extLst>
      <p:ext uri="{BB962C8B-B14F-4D97-AF65-F5344CB8AC3E}">
        <p14:creationId xmlns:p14="http://schemas.microsoft.com/office/powerpoint/2010/main" val="217932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6E57-85B3-E32E-9156-382C4C683332}"/>
              </a:ext>
            </a:extLst>
          </p:cNvPr>
          <p:cNvSpPr>
            <a:spLocks noGrp="1"/>
          </p:cNvSpPr>
          <p:nvPr>
            <p:ph type="title"/>
          </p:nvPr>
        </p:nvSpPr>
        <p:spPr>
          <a:xfrm>
            <a:off x="814588" y="249767"/>
            <a:ext cx="9934692" cy="803380"/>
          </a:xfrm>
        </p:spPr>
        <p:txBody>
          <a:bodyPr>
            <a:normAutofit fontScale="90000"/>
          </a:bodyPr>
          <a:lstStyle/>
          <a:p>
            <a:r>
              <a:rPr lang="en-US" dirty="0"/>
              <a:t>Admin side – Add new Drama/Buzz</a:t>
            </a:r>
            <a:endParaRPr lang="en-IN" dirty="0"/>
          </a:p>
        </p:txBody>
      </p:sp>
      <p:sp>
        <p:nvSpPr>
          <p:cNvPr id="9" name="Footer Placeholder 8">
            <a:extLst>
              <a:ext uri="{FF2B5EF4-FFF2-40B4-BE49-F238E27FC236}">
                <a16:creationId xmlns:a16="http://schemas.microsoft.com/office/drawing/2014/main" id="{87687E0E-EFEA-445D-55C5-025C4DBD18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084BBF29-3563-883F-48E8-B3E149888E8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1F25E29E-6151-80CF-404B-A20DFC7711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3" name="Picture 12">
            <a:extLst>
              <a:ext uri="{FF2B5EF4-FFF2-40B4-BE49-F238E27FC236}">
                <a16:creationId xmlns:a16="http://schemas.microsoft.com/office/drawing/2014/main" id="{7CA7B46F-95E1-3729-6BC3-7B2F7D19D92D}"/>
              </a:ext>
            </a:extLst>
          </p:cNvPr>
          <p:cNvPicPr>
            <a:picLocks noChangeAspect="1"/>
          </p:cNvPicPr>
          <p:nvPr/>
        </p:nvPicPr>
        <p:blipFill>
          <a:blip r:embed="rId2"/>
          <a:srcRect/>
          <a:stretch/>
        </p:blipFill>
        <p:spPr>
          <a:xfrm>
            <a:off x="110969" y="1231582"/>
            <a:ext cx="6198391" cy="3486595"/>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A4AC6DDE-7180-FF65-D991-78D75A014B17}"/>
              </a:ext>
            </a:extLst>
          </p:cNvPr>
          <p:cNvPicPr>
            <a:picLocks noChangeAspect="1"/>
          </p:cNvPicPr>
          <p:nvPr/>
        </p:nvPicPr>
        <p:blipFill>
          <a:blip r:embed="rId3"/>
          <a:stretch>
            <a:fillRect/>
          </a:stretch>
        </p:blipFill>
        <p:spPr>
          <a:xfrm>
            <a:off x="5781934" y="3010439"/>
            <a:ext cx="6198391" cy="3486595"/>
          </a:xfrm>
          <a:prstGeom prst="rect">
            <a:avLst/>
          </a:prstGeom>
        </p:spPr>
      </p:pic>
    </p:spTree>
    <p:extLst>
      <p:ext uri="{BB962C8B-B14F-4D97-AF65-F5344CB8AC3E}">
        <p14:creationId xmlns:p14="http://schemas.microsoft.com/office/powerpoint/2010/main" val="1755937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532264" y="776941"/>
            <a:ext cx="3209008" cy="5166659"/>
          </a:xfrm>
        </p:spPr>
        <p:txBody>
          <a:bodyPr/>
          <a:lstStyle/>
          <a:p>
            <a:r>
              <a:rPr lang="en-US" dirty="0"/>
              <a:t>Drama Fandom</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199277" y="6356350"/>
            <a:ext cx="3749040" cy="365125"/>
          </a:xfrm>
        </p:spPr>
        <p:txBody>
          <a:bodyPr/>
          <a:lstStyle/>
          <a:p>
            <a:r>
              <a:rPr lang="en-US" dirty="0"/>
              <a:t>Presentation title</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864100" y="666750"/>
            <a:ext cx="6599238" cy="5471083"/>
          </a:xfrm>
        </p:spPr>
        <p:txBody>
          <a:bodyPr>
            <a:normAutofit/>
          </a:bodyPr>
          <a:lstStyle/>
          <a:p>
            <a:pPr marL="0" indent="0">
              <a:buNone/>
            </a:pPr>
            <a:r>
              <a:rPr lang="en-US" sz="3200" b="1" i="1" dirty="0"/>
              <a:t>What is the term “Drama” mean ?</a:t>
            </a:r>
          </a:p>
          <a:p>
            <a:r>
              <a:rPr lang="en-US" sz="2400" dirty="0"/>
              <a:t>Drama is nothing but a web series which mostly consists of 12 – 30 episodes.</a:t>
            </a:r>
          </a:p>
          <a:p>
            <a:r>
              <a:rPr lang="en-US" sz="2400" dirty="0"/>
              <a:t>It gets telecasted in television like a serial but only twice a week.</a:t>
            </a:r>
          </a:p>
          <a:p>
            <a:r>
              <a:rPr lang="en-US" sz="2400" dirty="0"/>
              <a:t>Dramas are popular in regions like Korea, Japan and China.</a:t>
            </a:r>
          </a:p>
          <a:p>
            <a:r>
              <a:rPr lang="en-US" sz="2400" dirty="0"/>
              <a:t>People around other regions can watch these dramas in applications like Rakuten Viki and </a:t>
            </a:r>
            <a:r>
              <a:rPr lang="en-US" sz="2400" dirty="0" err="1"/>
              <a:t>HiTV</a:t>
            </a:r>
            <a:r>
              <a:rPr lang="en-US" sz="2400" dirty="0"/>
              <a:t>.</a:t>
            </a:r>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2</a:t>
            </a:fld>
            <a:endParaRPr lang="en-US" noProof="0" dirty="0"/>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6E57-85B3-E32E-9156-382C4C683332}"/>
              </a:ext>
            </a:extLst>
          </p:cNvPr>
          <p:cNvSpPr>
            <a:spLocks noGrp="1"/>
          </p:cNvSpPr>
          <p:nvPr>
            <p:ph type="title"/>
          </p:nvPr>
        </p:nvSpPr>
        <p:spPr>
          <a:xfrm>
            <a:off x="814588" y="249767"/>
            <a:ext cx="9934692" cy="803380"/>
          </a:xfrm>
        </p:spPr>
        <p:txBody>
          <a:bodyPr>
            <a:normAutofit fontScale="90000"/>
          </a:bodyPr>
          <a:lstStyle/>
          <a:p>
            <a:r>
              <a:rPr lang="en-US" dirty="0"/>
              <a:t>Admin side – Notifications – Tab1</a:t>
            </a:r>
            <a:endParaRPr lang="en-IN" dirty="0"/>
          </a:p>
        </p:txBody>
      </p:sp>
      <p:sp>
        <p:nvSpPr>
          <p:cNvPr id="9" name="Footer Placeholder 8">
            <a:extLst>
              <a:ext uri="{FF2B5EF4-FFF2-40B4-BE49-F238E27FC236}">
                <a16:creationId xmlns:a16="http://schemas.microsoft.com/office/drawing/2014/main" id="{87687E0E-EFEA-445D-55C5-025C4DBD18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084BBF29-3563-883F-48E8-B3E149888E8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1F25E29E-6151-80CF-404B-A20DFC7711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54FC1653-6F03-5A7A-FE79-445886A1AD76}"/>
              </a:ext>
            </a:extLst>
          </p:cNvPr>
          <p:cNvPicPr>
            <a:picLocks noChangeAspect="1"/>
          </p:cNvPicPr>
          <p:nvPr/>
        </p:nvPicPr>
        <p:blipFill>
          <a:blip r:embed="rId2"/>
          <a:stretch>
            <a:fillRect/>
          </a:stretch>
        </p:blipFill>
        <p:spPr>
          <a:xfrm>
            <a:off x="1238131" y="1131940"/>
            <a:ext cx="9934693" cy="5588265"/>
          </a:xfrm>
          <a:prstGeom prst="rect">
            <a:avLst/>
          </a:prstGeom>
        </p:spPr>
      </p:pic>
    </p:spTree>
    <p:extLst>
      <p:ext uri="{BB962C8B-B14F-4D97-AF65-F5344CB8AC3E}">
        <p14:creationId xmlns:p14="http://schemas.microsoft.com/office/powerpoint/2010/main" val="1997339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6E57-85B3-E32E-9156-382C4C683332}"/>
              </a:ext>
            </a:extLst>
          </p:cNvPr>
          <p:cNvSpPr>
            <a:spLocks noGrp="1"/>
          </p:cNvSpPr>
          <p:nvPr>
            <p:ph type="title"/>
          </p:nvPr>
        </p:nvSpPr>
        <p:spPr>
          <a:xfrm>
            <a:off x="814588" y="249767"/>
            <a:ext cx="9934692" cy="803380"/>
          </a:xfrm>
        </p:spPr>
        <p:txBody>
          <a:bodyPr>
            <a:normAutofit fontScale="90000"/>
          </a:bodyPr>
          <a:lstStyle/>
          <a:p>
            <a:r>
              <a:rPr lang="en-US" dirty="0"/>
              <a:t>Admin side – Notifications – Tab2</a:t>
            </a:r>
            <a:endParaRPr lang="en-IN" dirty="0"/>
          </a:p>
        </p:txBody>
      </p:sp>
      <p:sp>
        <p:nvSpPr>
          <p:cNvPr id="9" name="Footer Placeholder 8">
            <a:extLst>
              <a:ext uri="{FF2B5EF4-FFF2-40B4-BE49-F238E27FC236}">
                <a16:creationId xmlns:a16="http://schemas.microsoft.com/office/drawing/2014/main" id="{87687E0E-EFEA-445D-55C5-025C4DBD18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Date Placeholder 9">
            <a:extLst>
              <a:ext uri="{FF2B5EF4-FFF2-40B4-BE49-F238E27FC236}">
                <a16:creationId xmlns:a16="http://schemas.microsoft.com/office/drawing/2014/main" id="{084BBF29-3563-883F-48E8-B3E149888E8C}"/>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11" name="Slide Number Placeholder 10">
            <a:extLst>
              <a:ext uri="{FF2B5EF4-FFF2-40B4-BE49-F238E27FC236}">
                <a16:creationId xmlns:a16="http://schemas.microsoft.com/office/drawing/2014/main" id="{1F25E29E-6151-80CF-404B-A20DFC7711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54FC1653-6F03-5A7A-FE79-445886A1AD76}"/>
              </a:ext>
            </a:extLst>
          </p:cNvPr>
          <p:cNvPicPr>
            <a:picLocks noChangeAspect="1"/>
          </p:cNvPicPr>
          <p:nvPr/>
        </p:nvPicPr>
        <p:blipFill>
          <a:blip r:embed="rId2"/>
          <a:srcRect/>
          <a:stretch/>
        </p:blipFill>
        <p:spPr>
          <a:xfrm>
            <a:off x="1238131" y="1131940"/>
            <a:ext cx="9934693" cy="5588264"/>
          </a:xfrm>
          <a:prstGeom prst="rect">
            <a:avLst/>
          </a:prstGeom>
        </p:spPr>
      </p:pic>
    </p:spTree>
    <p:extLst>
      <p:ext uri="{BB962C8B-B14F-4D97-AF65-F5344CB8AC3E}">
        <p14:creationId xmlns:p14="http://schemas.microsoft.com/office/powerpoint/2010/main" val="4265694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1569493"/>
          </a:xfrm>
        </p:spPr>
        <p:txBody>
          <a:bodyPr/>
          <a:lstStyle/>
          <a:p>
            <a:r>
              <a:rPr lang="en-US" dirty="0"/>
              <a:t>Concepts Implemented</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702" y="2156346"/>
            <a:ext cx="5800866" cy="3963937"/>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3877423" cy="365125"/>
          </a:xfrm>
        </p:spPr>
        <p:txBody>
          <a:bodyPr/>
          <a:lstStyle/>
          <a:p>
            <a:pPr lvl="0"/>
            <a:r>
              <a:rPr lang="en-US" noProof="0" dirty="0"/>
              <a:t>Presentation title</a:t>
            </a:r>
          </a:p>
        </p:txBody>
      </p:sp>
      <p:pic>
        <p:nvPicPr>
          <p:cNvPr id="23" name="Picture Placeholder 22" descr="A picture containing mountain, outdoor, sky, rock, tent">
            <a:extLst>
              <a:ext uri="{FF2B5EF4-FFF2-40B4-BE49-F238E27FC236}">
                <a16:creationId xmlns:a16="http://schemas.microsoft.com/office/drawing/2014/main" id="{37330047-BDCE-48AE-A7A5-A6A79A7D292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700838" y="665163"/>
            <a:ext cx="2214562" cy="2513012"/>
          </a:xfrm>
        </p:spPr>
      </p:pic>
      <p:pic>
        <p:nvPicPr>
          <p:cNvPr id="53" name="Picture Placeholder 52" descr="A picture containing mountain, sky, snow, outdoor">
            <a:extLst>
              <a:ext uri="{FF2B5EF4-FFF2-40B4-BE49-F238E27FC236}">
                <a16:creationId xmlns:a16="http://schemas.microsoft.com/office/drawing/2014/main" id="{9AFE6654-29BC-4F7D-9F69-C78DCCF2A7A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329737" y="665579"/>
            <a:ext cx="2214562" cy="2513012"/>
          </a:xfrm>
        </p:spPr>
      </p:pic>
      <p:pic>
        <p:nvPicPr>
          <p:cNvPr id="19" name="Picture Placeholder 18" descr="A picture containing outdoor, mountain, sky, nature">
            <a:extLst>
              <a:ext uri="{FF2B5EF4-FFF2-40B4-BE49-F238E27FC236}">
                <a16:creationId xmlns:a16="http://schemas.microsoft.com/office/drawing/2014/main" id="{AA7C515C-968D-4E0E-AE9F-2B4791B73F84}"/>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700854" y="3607271"/>
            <a:ext cx="2214562" cy="2513012"/>
          </a:xfrm>
        </p:spPr>
      </p:pic>
      <p:pic>
        <p:nvPicPr>
          <p:cNvPr id="25" name="Picture Placeholder 24" descr="A picture containing nature, outdoor, mountain, night sky">
            <a:extLst>
              <a:ext uri="{FF2B5EF4-FFF2-40B4-BE49-F238E27FC236}">
                <a16:creationId xmlns:a16="http://schemas.microsoft.com/office/drawing/2014/main" id="{74AF03B6-7ED2-47DC-A5B8-3F7DB422CEA5}"/>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324845" y="3607271"/>
            <a:ext cx="2214562" cy="2513012"/>
          </a:xfrm>
        </p:spPr>
      </p:pic>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22</a:t>
            </a:fld>
            <a:endParaRPr lang="en-US" noProof="0" dirty="0"/>
          </a:p>
        </p:txBody>
      </p:sp>
    </p:spTree>
    <p:extLst>
      <p:ext uri="{BB962C8B-B14F-4D97-AF65-F5344CB8AC3E}">
        <p14:creationId xmlns:p14="http://schemas.microsoft.com/office/powerpoint/2010/main" val="4039808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877001" y="4947313"/>
            <a:ext cx="7700617" cy="1409037"/>
          </a:xfrm>
        </p:spPr>
        <p:txBody>
          <a:bodyPr/>
          <a:lstStyle/>
          <a:p>
            <a:r>
              <a:rPr lang="en-US" dirty="0"/>
              <a:t>Thank you</a:t>
            </a:r>
          </a:p>
        </p:txBody>
      </p:sp>
      <p:sp>
        <p:nvSpPr>
          <p:cNvPr id="33" name="Subtitle 32">
            <a:extLst>
              <a:ext uri="{FF2B5EF4-FFF2-40B4-BE49-F238E27FC236}">
                <a16:creationId xmlns:a16="http://schemas.microsoft.com/office/drawing/2014/main" id="{0EEAA874-288B-4330-9FA4-F1144ACD46DE}"/>
              </a:ext>
            </a:extLst>
          </p:cNvPr>
          <p:cNvSpPr>
            <a:spLocks noGrp="1"/>
          </p:cNvSpPr>
          <p:nvPr>
            <p:ph type="subTitle" idx="1"/>
          </p:nvPr>
        </p:nvSpPr>
        <p:spPr>
          <a:xfrm>
            <a:off x="9446252" y="386989"/>
            <a:ext cx="2443495" cy="3758334"/>
          </a:xfrm>
        </p:spPr>
        <p:txBody>
          <a:bodyPr/>
          <a:lstStyle/>
          <a:p>
            <a:r>
              <a:rPr lang="en-US" dirty="0"/>
              <a:t>Presenter name</a:t>
            </a:r>
          </a:p>
          <a:p>
            <a:endParaRPr lang="en-US" dirty="0"/>
          </a:p>
          <a:p>
            <a:r>
              <a:rPr lang="en-US" dirty="0"/>
              <a:t>Email address</a:t>
            </a:r>
          </a:p>
          <a:p>
            <a:endParaRPr lang="en-US" dirty="0"/>
          </a:p>
          <a:p>
            <a:r>
              <a:rPr lang="en-US" dirty="0"/>
              <a:t>Website</a:t>
            </a:r>
          </a:p>
        </p:txBody>
      </p:sp>
      <p:pic>
        <p:nvPicPr>
          <p:cNvPr id="52" name="Picture Placeholder 51" descr="A picture containing sky, outdoor, mountain, nature, stars">
            <a:extLst>
              <a:ext uri="{FF2B5EF4-FFF2-40B4-BE49-F238E27FC236}">
                <a16:creationId xmlns:a16="http://schemas.microsoft.com/office/drawing/2014/main" id="{45DFCBF0-F91E-40C0-A4E6-24E8250C3BA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9144000" cy="4532313"/>
          </a:xfrm>
        </p:spPr>
      </p:pic>
      <p:sp>
        <p:nvSpPr>
          <p:cNvPr id="4" name="Footer Placeholder 3">
            <a:extLst>
              <a:ext uri="{FF2B5EF4-FFF2-40B4-BE49-F238E27FC236}">
                <a16:creationId xmlns:a16="http://schemas.microsoft.com/office/drawing/2014/main" id="{BBA09E0B-CEBC-425D-8A86-1F858D8DE9AD}"/>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pic>
        <p:nvPicPr>
          <p:cNvPr id="58" name="Picture Placeholder 57" descr="A picture containing mountain, sky, outdoor, nature">
            <a:extLst>
              <a:ext uri="{FF2B5EF4-FFF2-40B4-BE49-F238E27FC236}">
                <a16:creationId xmlns:a16="http://schemas.microsoft.com/office/drawing/2014/main" id="{A51C462C-6D3B-4554-9CDC-86D00D0EA07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4532313"/>
            <a:ext cx="3048000" cy="2325687"/>
          </a:xfrm>
        </p:spPr>
      </p:pic>
      <p:sp>
        <p:nvSpPr>
          <p:cNvPr id="5" name="Date Placeholder 4">
            <a:extLst>
              <a:ext uri="{FF2B5EF4-FFF2-40B4-BE49-F238E27FC236}">
                <a16:creationId xmlns:a16="http://schemas.microsoft.com/office/drawing/2014/main" id="{4DBAEA19-91BF-48E8-A1D4-8FB745EA44D0}"/>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23</a:t>
            </a:fld>
            <a:endParaRPr lang="en-US" noProof="0" dirty="0"/>
          </a:p>
        </p:txBody>
      </p:sp>
    </p:spTree>
    <p:extLst>
      <p:ext uri="{BB962C8B-B14F-4D97-AF65-F5344CB8AC3E}">
        <p14:creationId xmlns:p14="http://schemas.microsoft.com/office/powerpoint/2010/main" val="76761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Introduction</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407920"/>
            <a:ext cx="5610113" cy="4084956"/>
          </a:xfrm>
        </p:spPr>
        <p:txBody>
          <a:bodyPr>
            <a:normAutofit fontScale="85000" lnSpcReduction="10000"/>
          </a:bodyPr>
          <a:lstStyle/>
          <a:p>
            <a:r>
              <a:rPr lang="en-US" dirty="0"/>
              <a:t>Though there are applications to enable people obsessed with dramas to watch latest dramas. There is no popular platform to recommend entertaining ones according to persons’ preferences.</a:t>
            </a:r>
          </a:p>
          <a:p>
            <a:endParaRPr lang="en-US" dirty="0"/>
          </a:p>
          <a:p>
            <a:r>
              <a:rPr lang="en-US" dirty="0"/>
              <a:t>Taking this itself as a problem statement I have developed this Single Page Application.</a:t>
            </a:r>
          </a:p>
          <a:p>
            <a:endParaRPr lang="en-US" dirty="0"/>
          </a:p>
          <a:p>
            <a:r>
              <a:rPr lang="en-US" dirty="0"/>
              <a:t>Let’s take a look into the application and find out what features I have enhanced .</a:t>
            </a:r>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3</a:t>
            </a:fld>
            <a:endParaRPr lang="en-US" noProof="0" dirty="0"/>
          </a:p>
        </p:txBody>
      </p:sp>
      <p:pic>
        <p:nvPicPr>
          <p:cNvPr id="9" name="Picture Placeholder 8" descr="A pink card with black text and a heart&#10;&#10;Description automatically generated with medium confidence">
            <a:extLst>
              <a:ext uri="{FF2B5EF4-FFF2-40B4-BE49-F238E27FC236}">
                <a16:creationId xmlns:a16="http://schemas.microsoft.com/office/drawing/2014/main" id="{77811020-85E5-F6F2-A6BC-249E0DF977FE}"/>
              </a:ext>
            </a:extLst>
          </p:cNvPr>
          <p:cNvPicPr>
            <a:picLocks noGrp="1" noChangeAspect="1"/>
          </p:cNvPicPr>
          <p:nvPr>
            <p:ph type="pic" sz="quarter" idx="13"/>
          </p:nvPr>
        </p:nvPicPr>
        <p:blipFill>
          <a:blip r:embed="rId2"/>
          <a:srcRect t="4887" b="4887"/>
          <a:stretch>
            <a:fillRect/>
          </a:stretch>
        </p:blipFill>
        <p:spPr>
          <a:xfrm>
            <a:off x="0" y="2314575"/>
            <a:ext cx="5067300" cy="4572000"/>
          </a:xfrm>
        </p:spPr>
      </p:pic>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49045" y="361950"/>
            <a:ext cx="5945393" cy="1295400"/>
          </a:xfrm>
        </p:spPr>
        <p:txBody>
          <a:bodyPr>
            <a:normAutofit fontScale="90000"/>
          </a:bodyPr>
          <a:lstStyle/>
          <a:p>
            <a:r>
              <a:rPr lang="en-US" dirty="0"/>
              <a:t>Sign In and Sign Up</a:t>
            </a:r>
            <a:br>
              <a:rPr lang="en-US" dirty="0"/>
            </a:br>
            <a:endParaRPr lang="en-US" dirty="0"/>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a:lstStyle/>
          <a:p>
            <a:r>
              <a:rPr lang="en-US" dirty="0"/>
              <a:t>20XX</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a:lstStyle/>
          <a:p>
            <a:pPr lvl="0"/>
            <a:fld id="{2722F022-211C-4882-844C-086FEA6806AA}" type="slidenum">
              <a:rPr lang="en-US" noProof="0" smtClean="0"/>
              <a:pPr lvl="0"/>
              <a:t>4</a:t>
            </a:fld>
            <a:endParaRPr lang="en-US" noProof="0" dirty="0"/>
          </a:p>
        </p:txBody>
      </p:sp>
      <p:pic>
        <p:nvPicPr>
          <p:cNvPr id="19" name="Picture 18" descr="A screenshot of a computer&#10;&#10;Description automatically generated">
            <a:extLst>
              <a:ext uri="{FF2B5EF4-FFF2-40B4-BE49-F238E27FC236}">
                <a16:creationId xmlns:a16="http://schemas.microsoft.com/office/drawing/2014/main" id="{2BAF1743-A6A9-8BBE-1D59-955166F3B0D5}"/>
              </a:ext>
            </a:extLst>
          </p:cNvPr>
          <p:cNvPicPr>
            <a:picLocks noChangeAspect="1"/>
          </p:cNvPicPr>
          <p:nvPr/>
        </p:nvPicPr>
        <p:blipFill>
          <a:blip r:embed="rId3"/>
          <a:stretch>
            <a:fillRect/>
          </a:stretch>
        </p:blipFill>
        <p:spPr>
          <a:xfrm>
            <a:off x="2474524" y="1391920"/>
            <a:ext cx="9247858" cy="5201920"/>
          </a:xfrm>
          <a:prstGeom prst="rect">
            <a:avLst/>
          </a:prstGeom>
        </p:spPr>
      </p:pic>
    </p:spTree>
    <p:extLst>
      <p:ext uri="{BB962C8B-B14F-4D97-AF65-F5344CB8AC3E}">
        <p14:creationId xmlns:p14="http://schemas.microsoft.com/office/powerpoint/2010/main" val="2826028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User Home Page</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167B644-3955-44BD-8140-FD5AD6294F0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5</a:t>
            </a:fld>
            <a:endParaRPr lang="en-US" noProof="0" dirty="0"/>
          </a:p>
        </p:txBody>
      </p:sp>
      <p:pic>
        <p:nvPicPr>
          <p:cNvPr id="8" name="Content Placeholder 7" descr="A screenshot of a computer&#10;&#10;Description automatically generated">
            <a:extLst>
              <a:ext uri="{FF2B5EF4-FFF2-40B4-BE49-F238E27FC236}">
                <a16:creationId xmlns:a16="http://schemas.microsoft.com/office/drawing/2014/main" id="{C0805A27-B722-95C5-CA07-8C2121B7CB78}"/>
              </a:ext>
            </a:extLst>
          </p:cNvPr>
          <p:cNvPicPr>
            <a:picLocks noGrp="1" noChangeAspect="1"/>
          </p:cNvPicPr>
          <p:nvPr>
            <p:ph sz="quarter" idx="14"/>
          </p:nvPr>
        </p:nvPicPr>
        <p:blipFill>
          <a:blip r:embed="rId2"/>
          <a:stretch>
            <a:fillRect/>
          </a:stretch>
        </p:blipFill>
        <p:spPr>
          <a:xfrm>
            <a:off x="1514475" y="1275755"/>
            <a:ext cx="8782049" cy="4939903"/>
          </a:xfrm>
        </p:spPr>
      </p:pic>
    </p:spTree>
    <p:extLst>
      <p:ext uri="{BB962C8B-B14F-4D97-AF65-F5344CB8AC3E}">
        <p14:creationId xmlns:p14="http://schemas.microsoft.com/office/powerpoint/2010/main" val="260554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000759" y="194783"/>
            <a:ext cx="10022841" cy="760892"/>
          </a:xfrm>
        </p:spPr>
        <p:txBody>
          <a:bodyPr>
            <a:normAutofit fontScale="90000"/>
          </a:bodyPr>
          <a:lstStyle/>
          <a:p>
            <a:r>
              <a:rPr lang="en-US" dirty="0"/>
              <a:t>User Home Page</a:t>
            </a:r>
          </a:p>
        </p:txBody>
      </p:sp>
      <p:sp>
        <p:nvSpPr>
          <p:cNvPr id="4" name="Footer Placeholder 3">
            <a:extLst>
              <a:ext uri="{FF2B5EF4-FFF2-40B4-BE49-F238E27FC236}">
                <a16:creationId xmlns:a16="http://schemas.microsoft.com/office/drawing/2014/main" id="{1C63F48C-BFC1-4227-8BB0-C06C473D6F55}"/>
              </a:ext>
            </a:extLst>
          </p:cNvPr>
          <p:cNvSpPr>
            <a:spLocks noGrp="1"/>
          </p:cNvSpPr>
          <p:nvPr>
            <p:ph type="ftr" sz="quarter" idx="11"/>
          </p:nvPr>
        </p:nvSpPr>
        <p:spPr>
          <a:xfrm>
            <a:off x="201168" y="6356350"/>
            <a:ext cx="4837176" cy="365125"/>
          </a:xfrm>
        </p:spPr>
        <p:txBody>
          <a:bodyPr/>
          <a:lstStyle/>
          <a:p>
            <a:r>
              <a:rPr lang="en-US" dirty="0"/>
              <a:t>Presentation title</a:t>
            </a: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6</a:t>
            </a:fld>
            <a:endParaRPr lang="en-US" noProof="0" dirty="0"/>
          </a:p>
        </p:txBody>
      </p:sp>
      <p:pic>
        <p:nvPicPr>
          <p:cNvPr id="8" name="Content Placeholder 7" descr="A screenshot of a computer&#10;&#10;Description automatically generated">
            <a:extLst>
              <a:ext uri="{FF2B5EF4-FFF2-40B4-BE49-F238E27FC236}">
                <a16:creationId xmlns:a16="http://schemas.microsoft.com/office/drawing/2014/main" id="{E223E294-39A0-5767-CBF5-B5EA92E19349}"/>
              </a:ext>
            </a:extLst>
          </p:cNvPr>
          <p:cNvPicPr>
            <a:picLocks noGrp="1" noChangeAspect="1"/>
          </p:cNvPicPr>
          <p:nvPr>
            <p:ph sz="quarter" idx="14"/>
          </p:nvPr>
        </p:nvPicPr>
        <p:blipFill>
          <a:blip r:embed="rId2"/>
          <a:stretch>
            <a:fillRect/>
          </a:stretch>
        </p:blipFill>
        <p:spPr>
          <a:xfrm>
            <a:off x="1609725" y="1207888"/>
            <a:ext cx="9149715" cy="5146715"/>
          </a:xfrm>
        </p:spPr>
      </p:pic>
    </p:spTree>
    <p:extLst>
      <p:ext uri="{BB962C8B-B14F-4D97-AF65-F5344CB8AC3E}">
        <p14:creationId xmlns:p14="http://schemas.microsoft.com/office/powerpoint/2010/main" val="973145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201168" y="190500"/>
            <a:ext cx="11084804" cy="773776"/>
          </a:xfrm>
        </p:spPr>
        <p:txBody>
          <a:bodyPr>
            <a:normAutofit fontScale="90000"/>
          </a:bodyPr>
          <a:lstStyle/>
          <a:p>
            <a:r>
              <a:rPr lang="en-US" dirty="0"/>
              <a:t>Dramas – </a:t>
            </a:r>
            <a:r>
              <a:rPr lang="en-US" dirty="0" err="1"/>
              <a:t>Kdramas</a:t>
            </a:r>
            <a:r>
              <a:rPr lang="en-US" dirty="0"/>
              <a:t>, </a:t>
            </a:r>
            <a:r>
              <a:rPr lang="en-US" dirty="0" err="1"/>
              <a:t>Cdramas</a:t>
            </a:r>
            <a:r>
              <a:rPr lang="en-US" dirty="0"/>
              <a:t>, </a:t>
            </a:r>
            <a:r>
              <a:rPr lang="en-US" dirty="0" err="1"/>
              <a:t>Jdramas</a:t>
            </a:r>
            <a:endParaRPr lang="en-US" dirty="0"/>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7</a:t>
            </a:fld>
            <a:endParaRPr lang="en-US" noProof="0" dirty="0"/>
          </a:p>
        </p:txBody>
      </p:sp>
      <p:sp>
        <p:nvSpPr>
          <p:cNvPr id="3" name="Text Placeholder 2">
            <a:extLst>
              <a:ext uri="{FF2B5EF4-FFF2-40B4-BE49-F238E27FC236}">
                <a16:creationId xmlns:a16="http://schemas.microsoft.com/office/drawing/2014/main" id="{4A1763D2-5FDA-CDEE-BBF6-F2EF91EC3DF0}"/>
              </a:ext>
            </a:extLst>
          </p:cNvPr>
          <p:cNvSpPr>
            <a:spLocks noGrp="1"/>
          </p:cNvSpPr>
          <p:nvPr>
            <p:ph type="body" sz="quarter" idx="17"/>
          </p:nvPr>
        </p:nvSpPr>
        <p:spPr/>
        <p:txBody>
          <a:bodyPr/>
          <a:lstStyle/>
          <a:p>
            <a:endParaRPr lang="en-IN"/>
          </a:p>
        </p:txBody>
      </p:sp>
      <p:sp>
        <p:nvSpPr>
          <p:cNvPr id="5" name="Text Placeholder 4">
            <a:extLst>
              <a:ext uri="{FF2B5EF4-FFF2-40B4-BE49-F238E27FC236}">
                <a16:creationId xmlns:a16="http://schemas.microsoft.com/office/drawing/2014/main" id="{795DB729-F425-E428-8137-0BABB3C715C4}"/>
              </a:ext>
            </a:extLst>
          </p:cNvPr>
          <p:cNvSpPr>
            <a:spLocks noGrp="1"/>
          </p:cNvSpPr>
          <p:nvPr>
            <p:ph type="body" sz="quarter" idx="14"/>
          </p:nvPr>
        </p:nvSpPr>
        <p:spPr/>
        <p:txBody>
          <a:bodyPr/>
          <a:lstStyle/>
          <a:p>
            <a:endParaRPr lang="en-IN"/>
          </a:p>
        </p:txBody>
      </p:sp>
      <p:sp>
        <p:nvSpPr>
          <p:cNvPr id="10" name="Text Placeholder 9">
            <a:extLst>
              <a:ext uri="{FF2B5EF4-FFF2-40B4-BE49-F238E27FC236}">
                <a16:creationId xmlns:a16="http://schemas.microsoft.com/office/drawing/2014/main" id="{AAD909B2-C5F9-FC9B-01FD-D081593AAFA6}"/>
              </a:ext>
            </a:extLst>
          </p:cNvPr>
          <p:cNvSpPr>
            <a:spLocks noGrp="1"/>
          </p:cNvSpPr>
          <p:nvPr>
            <p:ph type="body" sz="quarter" idx="18"/>
          </p:nvPr>
        </p:nvSpPr>
        <p:spPr/>
        <p:txBody>
          <a:bodyPr/>
          <a:lstStyle/>
          <a:p>
            <a:endParaRPr lang="en-IN"/>
          </a:p>
        </p:txBody>
      </p:sp>
      <p:sp>
        <p:nvSpPr>
          <p:cNvPr id="12" name="Text Placeholder 11">
            <a:extLst>
              <a:ext uri="{FF2B5EF4-FFF2-40B4-BE49-F238E27FC236}">
                <a16:creationId xmlns:a16="http://schemas.microsoft.com/office/drawing/2014/main" id="{C2139934-5B12-E367-16BE-45422304508C}"/>
              </a:ext>
            </a:extLst>
          </p:cNvPr>
          <p:cNvSpPr>
            <a:spLocks noGrp="1"/>
          </p:cNvSpPr>
          <p:nvPr>
            <p:ph type="body" sz="quarter" idx="16"/>
          </p:nvPr>
        </p:nvSpPr>
        <p:spPr/>
        <p:txBody>
          <a:bodyPr/>
          <a:lstStyle/>
          <a:p>
            <a:endParaRPr lang="en-IN"/>
          </a:p>
        </p:txBody>
      </p:sp>
      <p:pic>
        <p:nvPicPr>
          <p:cNvPr id="18" name="Picture 17" descr="A screenshot of a computer&#10;&#10;Description automatically generated">
            <a:extLst>
              <a:ext uri="{FF2B5EF4-FFF2-40B4-BE49-F238E27FC236}">
                <a16:creationId xmlns:a16="http://schemas.microsoft.com/office/drawing/2014/main" id="{D412FE5B-B701-D1E0-8C00-A6776F383DF9}"/>
              </a:ext>
            </a:extLst>
          </p:cNvPr>
          <p:cNvPicPr>
            <a:picLocks noChangeAspect="1"/>
          </p:cNvPicPr>
          <p:nvPr/>
        </p:nvPicPr>
        <p:blipFill>
          <a:blip r:embed="rId2"/>
          <a:stretch>
            <a:fillRect/>
          </a:stretch>
        </p:blipFill>
        <p:spPr>
          <a:xfrm>
            <a:off x="1047750" y="949201"/>
            <a:ext cx="9935007" cy="5588441"/>
          </a:xfrm>
          <a:prstGeom prst="rect">
            <a:avLst/>
          </a:prstGeom>
        </p:spPr>
      </p:pic>
    </p:spTree>
    <p:extLst>
      <p:ext uri="{BB962C8B-B14F-4D97-AF65-F5344CB8AC3E}">
        <p14:creationId xmlns:p14="http://schemas.microsoft.com/office/powerpoint/2010/main" val="280542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201168" y="-43180"/>
            <a:ext cx="11084804" cy="773776"/>
          </a:xfrm>
        </p:spPr>
        <p:txBody>
          <a:bodyPr>
            <a:normAutofit fontScale="90000"/>
          </a:bodyPr>
          <a:lstStyle/>
          <a:p>
            <a:r>
              <a:rPr lang="en-US" dirty="0"/>
              <a:t>Dramas – View Page</a:t>
            </a:r>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8</a:t>
            </a:fld>
            <a:endParaRPr lang="en-US" noProof="0" dirty="0"/>
          </a:p>
        </p:txBody>
      </p:sp>
      <p:sp>
        <p:nvSpPr>
          <p:cNvPr id="3" name="Text Placeholder 2">
            <a:extLst>
              <a:ext uri="{FF2B5EF4-FFF2-40B4-BE49-F238E27FC236}">
                <a16:creationId xmlns:a16="http://schemas.microsoft.com/office/drawing/2014/main" id="{4A1763D2-5FDA-CDEE-BBF6-F2EF91EC3DF0}"/>
              </a:ext>
            </a:extLst>
          </p:cNvPr>
          <p:cNvSpPr>
            <a:spLocks noGrp="1"/>
          </p:cNvSpPr>
          <p:nvPr>
            <p:ph type="body" sz="quarter" idx="17"/>
          </p:nvPr>
        </p:nvSpPr>
        <p:spPr/>
        <p:txBody>
          <a:bodyPr/>
          <a:lstStyle/>
          <a:p>
            <a:endParaRPr lang="en-IN"/>
          </a:p>
        </p:txBody>
      </p:sp>
      <p:sp>
        <p:nvSpPr>
          <p:cNvPr id="5" name="Text Placeholder 4">
            <a:extLst>
              <a:ext uri="{FF2B5EF4-FFF2-40B4-BE49-F238E27FC236}">
                <a16:creationId xmlns:a16="http://schemas.microsoft.com/office/drawing/2014/main" id="{795DB729-F425-E428-8137-0BABB3C715C4}"/>
              </a:ext>
            </a:extLst>
          </p:cNvPr>
          <p:cNvSpPr>
            <a:spLocks noGrp="1"/>
          </p:cNvSpPr>
          <p:nvPr>
            <p:ph type="body" sz="quarter" idx="14"/>
          </p:nvPr>
        </p:nvSpPr>
        <p:spPr/>
        <p:txBody>
          <a:bodyPr/>
          <a:lstStyle/>
          <a:p>
            <a:endParaRPr lang="en-IN"/>
          </a:p>
        </p:txBody>
      </p:sp>
      <p:sp>
        <p:nvSpPr>
          <p:cNvPr id="10" name="Text Placeholder 9">
            <a:extLst>
              <a:ext uri="{FF2B5EF4-FFF2-40B4-BE49-F238E27FC236}">
                <a16:creationId xmlns:a16="http://schemas.microsoft.com/office/drawing/2014/main" id="{AAD909B2-C5F9-FC9B-01FD-D081593AAFA6}"/>
              </a:ext>
            </a:extLst>
          </p:cNvPr>
          <p:cNvSpPr>
            <a:spLocks noGrp="1"/>
          </p:cNvSpPr>
          <p:nvPr>
            <p:ph type="body" sz="quarter" idx="18"/>
          </p:nvPr>
        </p:nvSpPr>
        <p:spPr/>
        <p:txBody>
          <a:bodyPr/>
          <a:lstStyle/>
          <a:p>
            <a:endParaRPr lang="en-IN"/>
          </a:p>
        </p:txBody>
      </p:sp>
      <p:sp>
        <p:nvSpPr>
          <p:cNvPr id="12" name="Text Placeholder 11">
            <a:extLst>
              <a:ext uri="{FF2B5EF4-FFF2-40B4-BE49-F238E27FC236}">
                <a16:creationId xmlns:a16="http://schemas.microsoft.com/office/drawing/2014/main" id="{C2139934-5B12-E367-16BE-45422304508C}"/>
              </a:ext>
            </a:extLst>
          </p:cNvPr>
          <p:cNvSpPr>
            <a:spLocks noGrp="1"/>
          </p:cNvSpPr>
          <p:nvPr>
            <p:ph type="body" sz="quarter" idx="16"/>
          </p:nvPr>
        </p:nvSpPr>
        <p:spPr/>
        <p:txBody>
          <a:bodyPr/>
          <a:lstStyle/>
          <a:p>
            <a:endParaRPr lang="en-IN"/>
          </a:p>
        </p:txBody>
      </p:sp>
      <p:pic>
        <p:nvPicPr>
          <p:cNvPr id="18" name="Picture 17">
            <a:extLst>
              <a:ext uri="{FF2B5EF4-FFF2-40B4-BE49-F238E27FC236}">
                <a16:creationId xmlns:a16="http://schemas.microsoft.com/office/drawing/2014/main" id="{D412FE5B-B701-D1E0-8C00-A6776F383DF9}"/>
              </a:ext>
            </a:extLst>
          </p:cNvPr>
          <p:cNvPicPr>
            <a:picLocks noChangeAspect="1"/>
          </p:cNvPicPr>
          <p:nvPr/>
        </p:nvPicPr>
        <p:blipFill>
          <a:blip r:embed="rId2"/>
          <a:srcRect/>
          <a:stretch/>
        </p:blipFill>
        <p:spPr>
          <a:xfrm>
            <a:off x="1047750" y="949201"/>
            <a:ext cx="9935006" cy="5588441"/>
          </a:xfrm>
          <a:prstGeom prst="rect">
            <a:avLst/>
          </a:prstGeom>
        </p:spPr>
      </p:pic>
    </p:spTree>
    <p:extLst>
      <p:ext uri="{BB962C8B-B14F-4D97-AF65-F5344CB8AC3E}">
        <p14:creationId xmlns:p14="http://schemas.microsoft.com/office/powerpoint/2010/main" val="764780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0622F47C-D986-4C50-BD14-2C1E537C27FB}"/>
              </a:ext>
            </a:extLst>
          </p:cNvPr>
          <p:cNvSpPr>
            <a:spLocks noGrp="1"/>
          </p:cNvSpPr>
          <p:nvPr>
            <p:ph type="title"/>
          </p:nvPr>
        </p:nvSpPr>
        <p:spPr>
          <a:xfrm>
            <a:off x="1879600" y="183988"/>
            <a:ext cx="9406372" cy="803380"/>
          </a:xfrm>
        </p:spPr>
        <p:txBody>
          <a:bodyPr>
            <a:normAutofit fontScale="90000"/>
          </a:bodyPr>
          <a:lstStyle/>
          <a:p>
            <a:r>
              <a:rPr lang="en-US" dirty="0"/>
              <a:t>Top Chart</a:t>
            </a:r>
          </a:p>
        </p:txBody>
      </p:sp>
      <p:sp>
        <p:nvSpPr>
          <p:cNvPr id="2" name="Footer Placeholder 1">
            <a:extLst>
              <a:ext uri="{FF2B5EF4-FFF2-40B4-BE49-F238E27FC236}">
                <a16:creationId xmlns:a16="http://schemas.microsoft.com/office/drawing/2014/main" id="{2C20C49D-5E38-4E7C-A240-4B2D015F3AC7}"/>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3" name="Date Placeholder 2">
            <a:extLst>
              <a:ext uri="{FF2B5EF4-FFF2-40B4-BE49-F238E27FC236}">
                <a16:creationId xmlns:a16="http://schemas.microsoft.com/office/drawing/2014/main" id="{9CE6D34A-9686-45B2-97D0-AD20167B2D54}"/>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4" name="Slide Number Placeholder 3">
            <a:extLst>
              <a:ext uri="{FF2B5EF4-FFF2-40B4-BE49-F238E27FC236}">
                <a16:creationId xmlns:a16="http://schemas.microsoft.com/office/drawing/2014/main" id="{AC0EC6D8-4D66-4B16-AD3F-2850D613518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9</a:t>
            </a:fld>
            <a:endParaRPr lang="en-US" noProof="0" dirty="0"/>
          </a:p>
        </p:txBody>
      </p:sp>
      <p:pic>
        <p:nvPicPr>
          <p:cNvPr id="24" name="Picture 23" descr="A screenshot of a computer&#10;&#10;Description automatically generated">
            <a:extLst>
              <a:ext uri="{FF2B5EF4-FFF2-40B4-BE49-F238E27FC236}">
                <a16:creationId xmlns:a16="http://schemas.microsoft.com/office/drawing/2014/main" id="{91559F29-3B32-D042-F645-34C37D884F63}"/>
              </a:ext>
            </a:extLst>
          </p:cNvPr>
          <p:cNvPicPr>
            <a:picLocks noChangeAspect="1"/>
          </p:cNvPicPr>
          <p:nvPr/>
        </p:nvPicPr>
        <p:blipFill>
          <a:blip r:embed="rId2"/>
          <a:stretch>
            <a:fillRect/>
          </a:stretch>
        </p:blipFill>
        <p:spPr>
          <a:xfrm>
            <a:off x="2032000" y="1412240"/>
            <a:ext cx="8480213" cy="4941570"/>
          </a:xfrm>
          <a:prstGeom prst="rect">
            <a:avLst/>
          </a:prstGeom>
        </p:spPr>
      </p:pic>
    </p:spTree>
    <p:extLst>
      <p:ext uri="{BB962C8B-B14F-4D97-AF65-F5344CB8AC3E}">
        <p14:creationId xmlns:p14="http://schemas.microsoft.com/office/powerpoint/2010/main" val="338249949"/>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{B1815EB7-A500-4792-900B-635A97CC68FC}tf89117832_win32</Template>
  <TotalTime>0</TotalTime>
  <Words>384</Words>
  <Application>Microsoft Office PowerPoint</Application>
  <PresentationFormat>Widescreen</PresentationFormat>
  <Paragraphs>109</Paragraphs>
  <Slides>23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Avenir Next LT Pro</vt:lpstr>
      <vt:lpstr>Calibri</vt:lpstr>
      <vt:lpstr>ColorBlockVTI</vt:lpstr>
      <vt:lpstr>My Angular Project</vt:lpstr>
      <vt:lpstr>Drama Fandom</vt:lpstr>
      <vt:lpstr>Introduction</vt:lpstr>
      <vt:lpstr>Sign In and Sign Up </vt:lpstr>
      <vt:lpstr>User Home Page</vt:lpstr>
      <vt:lpstr>User Home Page</vt:lpstr>
      <vt:lpstr>Dramas – Kdramas, Cdramas, Jdramas</vt:lpstr>
      <vt:lpstr>Dramas – View Page</vt:lpstr>
      <vt:lpstr>Top Chart</vt:lpstr>
      <vt:lpstr>Notifications – Tab1- New Releases</vt:lpstr>
      <vt:lpstr>Notifications- Tab2- Chat Bot</vt:lpstr>
      <vt:lpstr>Theme Change</vt:lpstr>
      <vt:lpstr>Admin Home Page</vt:lpstr>
      <vt:lpstr>Admin Dramas Page- view,edit,delete</vt:lpstr>
      <vt:lpstr>Admin Dramas Page- edit  form</vt:lpstr>
      <vt:lpstr>Admin Dramas Page- delete</vt:lpstr>
      <vt:lpstr>Admin side – Latest Buzz</vt:lpstr>
      <vt:lpstr>Admin side – Add new Drama/Buzz</vt:lpstr>
      <vt:lpstr>Admin side – Add new Drama/Buzz</vt:lpstr>
      <vt:lpstr>Admin side – Notifications – Tab1</vt:lpstr>
      <vt:lpstr>Admin side – Notifications – Tab2</vt:lpstr>
      <vt:lpstr>Concepts Implemented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Angular Project</dc:title>
  <dc:creator>Raga Ranjini R</dc:creator>
  <cp:lastModifiedBy>Raga Ranjini R</cp:lastModifiedBy>
  <cp:revision>1</cp:revision>
  <dcterms:created xsi:type="dcterms:W3CDTF">2023-05-09T16:02:36Z</dcterms:created>
  <dcterms:modified xsi:type="dcterms:W3CDTF">2023-05-09T17:17:49Z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